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326" r:id="rId3"/>
    <p:sldId id="2190" r:id="rId4"/>
    <p:sldId id="328" r:id="rId5"/>
    <p:sldId id="2191" r:id="rId6"/>
    <p:sldId id="330" r:id="rId7"/>
    <p:sldId id="2192" r:id="rId8"/>
    <p:sldId id="21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33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6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2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1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127000" dist="38100" dir="10800000" algn="r" rotWithShape="0">
                    <a:schemeClr val="bg1"/>
                  </a:outerShdw>
                </a:effectLst>
              </a:defRPr>
            </a:lvl1pPr>
            <a:lvl2pPr>
              <a:defRPr>
                <a:effectLst>
                  <a:outerShdw blurRad="127000" dist="38100" dir="10800000" algn="r" rotWithShape="0">
                    <a:schemeClr val="bg1"/>
                  </a:outerShdw>
                </a:effectLst>
              </a:defRPr>
            </a:lvl2pPr>
            <a:lvl3pPr>
              <a:defRPr>
                <a:effectLst>
                  <a:outerShdw blurRad="127000" dist="38100" dir="10800000" algn="r" rotWithShape="0">
                    <a:schemeClr val="bg1"/>
                  </a:outerShdw>
                </a:effectLst>
              </a:defRPr>
            </a:lvl3pPr>
            <a:lvl4pPr>
              <a:defRPr>
                <a:effectLst>
                  <a:outerShdw blurRad="127000" dist="38100" dir="10800000" algn="r" rotWithShape="0">
                    <a:schemeClr val="bg1"/>
                  </a:outerShdw>
                </a:effectLst>
              </a:defRPr>
            </a:lvl4pPr>
            <a:lvl5pPr>
              <a:defRPr>
                <a:effectLst>
                  <a:outerShdw blurRad="127000" dist="38100" dir="10800000" algn="r" rotWithShape="0">
                    <a:schemeClr val="bg1"/>
                  </a:outerShdw>
                </a:effectLst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6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6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0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9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1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0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4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11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4F07D-B154-4271-9C75-44FCC83981C5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86F84-DFFF-44CB-9C26-E02A758C9D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3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5400" b="1" kern="1200">
          <a:solidFill>
            <a:schemeClr val="tx1"/>
          </a:solidFill>
          <a:effectLst>
            <a:outerShdw blurRad="127000" dist="38100" dir="10800000" algn="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400" b="1" kern="1200">
          <a:solidFill>
            <a:schemeClr val="tx1"/>
          </a:solidFill>
          <a:effectLst>
            <a:outerShdw blurRad="127000" dist="38100" dir="10800000" algn="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b="1" kern="1200">
          <a:solidFill>
            <a:schemeClr val="tx1"/>
          </a:solidFill>
          <a:effectLst>
            <a:outerShdw blurRad="127000" dist="38100" dir="10800000" algn="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effectLst>
            <a:outerShdw blurRad="127000" dist="38100" dir="10800000" algn="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effectLst>
            <a:outerShdw blurRad="127000" dist="38100" dir="10800000" algn="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effectLst>
                  <a:outerShdw blurRad="50800" dist="38100" dir="8100000" algn="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  <a:t>704</a:t>
            </a:r>
            <a:br>
              <a:rPr lang="en-US" b="1" dirty="0">
                <a:effectLst>
                  <a:outerShdw blurRad="50800" dist="38100" dir="8100000" algn="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</a:br>
            <a:r>
              <a:rPr lang="en-US" b="1" dirty="0">
                <a:effectLst>
                  <a:outerShdw blurRad="50800" dist="38100" dir="8100000" algn="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  <a:t>IF I LIFT UP MY EYES TO THE HILLS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>
                <a:effectLst>
                  <a:outerShdw blurRad="50800" dist="38100" dir="8100000" algn="tr" rotWithShape="0">
                    <a:schemeClr val="tx1">
                      <a:lumMod val="50000"/>
                      <a:lumOff val="50000"/>
                    </a:schemeClr>
                  </a:outerShdw>
                </a:effectLst>
              </a:rPr>
              <a:t>Psalm 121, NEB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278" y="5266488"/>
            <a:ext cx="11258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WORSHIP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Adoration and Praise</a:t>
            </a:r>
          </a:p>
        </p:txBody>
      </p:sp>
    </p:spTree>
    <p:extLst>
      <p:ext uri="{BB962C8B-B14F-4D97-AF65-F5344CB8AC3E}">
        <p14:creationId xmlns:p14="http://schemas.microsoft.com/office/powerpoint/2010/main" val="74161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6495" y="2344087"/>
            <a:ext cx="1096343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 I lift up my eyes to the hills,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where shall I find help?</a:t>
            </a:r>
            <a:endParaRPr kumimoji="0" lang="en-US" altLang="en-US" sz="4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8100000" algn="tr" rotWithShape="0">
                  <a:prstClr val="black">
                    <a:lumMod val="50000"/>
                    <a:lumOff val="5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374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3948" y="2344087"/>
            <a:ext cx="11493116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Help comes only from the Lord,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maker of heaven and earth.</a:t>
            </a:r>
            <a:endParaRPr kumimoji="0" lang="en-US" altLang="en-US" sz="4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8100000" algn="tr" rotWithShape="0">
                  <a:prstClr val="black">
                    <a:lumMod val="50000"/>
                    <a:lumOff val="5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51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3947" y="1513091"/>
            <a:ext cx="11515448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How could he let your foot 	stumble?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How could he, your guardian, 	sleep?</a:t>
            </a:r>
            <a:endParaRPr kumimoji="0" lang="en-US" altLang="en-US" sz="5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50800" dist="38100" dir="8100000" algn="tr" rotWithShape="0">
                  <a:prstClr val="black">
                    <a:lumMod val="50000"/>
                    <a:lumOff val="50000"/>
                  </a:prst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55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2762" y="2344087"/>
            <a:ext cx="11515448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guardian of Israel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never slumbers, never sleeps.</a:t>
            </a:r>
          </a:p>
        </p:txBody>
      </p:sp>
    </p:spTree>
    <p:extLst>
      <p:ext uri="{BB962C8B-B14F-4D97-AF65-F5344CB8AC3E}">
        <p14:creationId xmlns:p14="http://schemas.microsoft.com/office/powerpoint/2010/main" val="268607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3944" y="1513091"/>
            <a:ext cx="11470784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Lord is your guardian, your </a:t>
            </a:r>
            <a:b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defence</a:t>
            </a: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at your right hand;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sun will not strike you by day</a:t>
            </a:r>
            <a:b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nor the moon by night.</a:t>
            </a:r>
          </a:p>
        </p:txBody>
      </p:sp>
    </p:spTree>
    <p:extLst>
      <p:ext uri="{BB962C8B-B14F-4D97-AF65-F5344CB8AC3E}">
        <p14:creationId xmlns:p14="http://schemas.microsoft.com/office/powerpoint/2010/main" val="25383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2762" y="1928589"/>
            <a:ext cx="11515448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Lord will guard you </a:t>
            </a:r>
            <a:b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against all evil;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lumMod val="50000"/>
                      <a:lumOff val="5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 will guard you, body and soul.</a:t>
            </a:r>
          </a:p>
        </p:txBody>
      </p:sp>
    </p:spTree>
    <p:extLst>
      <p:ext uri="{BB962C8B-B14F-4D97-AF65-F5344CB8AC3E}">
        <p14:creationId xmlns:p14="http://schemas.microsoft.com/office/powerpoint/2010/main" val="41135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4"/>
          <p:cNvSpPr>
            <a:spLocks noChangeArrowheads="1"/>
          </p:cNvSpPr>
          <p:nvPr/>
        </p:nvSpPr>
        <p:spPr bwMode="auto">
          <a:xfrm>
            <a:off x="623944" y="1720840"/>
            <a:ext cx="1147078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Lord will guard </a:t>
            </a:r>
            <a:b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your going and your coming, </a:t>
            </a:r>
            <a:b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b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50800" dist="38100" dir="8100000" algn="tr" rotWithShape="0">
                    <a:prstClr val="black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now and for evermore.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41DBEB-8292-401B-B582-DC2983682E5F}"/>
              </a:ext>
            </a:extLst>
          </p:cNvPr>
          <p:cNvSpPr txBox="1"/>
          <p:nvPr/>
        </p:nvSpPr>
        <p:spPr>
          <a:xfrm>
            <a:off x="10570464" y="642039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 action="ppaction://hlinksldjump"/>
              </a:rPr>
              <a:t>Back to start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0158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704 IF I LIFT UP MY EYES TO THE HILLS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704 IF I LIFT UP MY EYES TO THE HILLS</dc:title>
  <dc:creator>Martin Pope</dc:creator>
  <cp:lastModifiedBy>Martin Pope</cp:lastModifiedBy>
  <cp:revision>1</cp:revision>
  <dcterms:created xsi:type="dcterms:W3CDTF">2019-04-02T23:11:48Z</dcterms:created>
  <dcterms:modified xsi:type="dcterms:W3CDTF">2019-04-02T23:12:36Z</dcterms:modified>
</cp:coreProperties>
</file>